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63" r:id="rId2"/>
    <p:sldId id="264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F5CAAF-011C-4044-91DC-74133D474B45}" type="datetimeFigureOut">
              <a:rPr lang="en-US" smtClean="0"/>
              <a:pPr/>
              <a:t>8/20/2015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18ADD1-17D6-477D-B71A-FC9C57B938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5493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8E945222-A705-4DA1-87EC-0E95DC881BAE}" type="datetimeFigureOut">
              <a:rPr lang="en-US" smtClean="0"/>
              <a:pPr/>
              <a:t>8/20/2015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763723-4934-4F45-8EFF-0F14904D43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45222-A705-4DA1-87EC-0E95DC881BAE}" type="datetimeFigureOut">
              <a:rPr lang="en-US" smtClean="0"/>
              <a:pPr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63723-4934-4F45-8EFF-0F14904D43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45222-A705-4DA1-87EC-0E95DC881BAE}" type="datetimeFigureOut">
              <a:rPr lang="en-US" smtClean="0"/>
              <a:pPr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63723-4934-4F45-8EFF-0F14904D43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E945222-A705-4DA1-87EC-0E95DC881BAE}" type="datetimeFigureOut">
              <a:rPr lang="en-US" smtClean="0"/>
              <a:pPr/>
              <a:t>8/20/2015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6763723-4934-4F45-8EFF-0F14904D43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45222-A705-4DA1-87EC-0E95DC881BAE}" type="datetimeFigureOut">
              <a:rPr lang="en-US" smtClean="0"/>
              <a:pPr/>
              <a:t>8/20/2015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763723-4934-4F45-8EFF-0F14904D43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E945222-A705-4DA1-87EC-0E95DC881BAE}" type="datetimeFigureOut">
              <a:rPr lang="en-US" smtClean="0"/>
              <a:pPr/>
              <a:t>8/20/2015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6763723-4934-4F45-8EFF-0F14904D43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E945222-A705-4DA1-87EC-0E95DC881BAE}" type="datetimeFigureOut">
              <a:rPr lang="en-US" smtClean="0"/>
              <a:pPr/>
              <a:t>8/20/2015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6763723-4934-4F45-8EFF-0F14904D43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45222-A705-4DA1-87EC-0E95DC881BAE}" type="datetimeFigureOut">
              <a:rPr lang="en-US" smtClean="0"/>
              <a:pPr/>
              <a:t>8/20/2015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763723-4934-4F45-8EFF-0F14904D43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45222-A705-4DA1-87EC-0E95DC881BAE}" type="datetimeFigureOut">
              <a:rPr lang="en-US" smtClean="0"/>
              <a:pPr/>
              <a:t>8/20/2015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763723-4934-4F45-8EFF-0F14904D43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E945222-A705-4DA1-87EC-0E95DC881BAE}" type="datetimeFigureOut">
              <a:rPr lang="en-US" smtClean="0"/>
              <a:pPr/>
              <a:t>8/20/2015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6763723-4934-4F45-8EFF-0F14904D43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8E945222-A705-4DA1-87EC-0E95DC881BAE}" type="datetimeFigureOut">
              <a:rPr lang="en-US" smtClean="0"/>
              <a:pPr/>
              <a:t>8/20/2015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D6763723-4934-4F45-8EFF-0F14904D43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8E945222-A705-4DA1-87EC-0E95DC881BAE}" type="datetimeFigureOut">
              <a:rPr lang="en-US" smtClean="0"/>
              <a:pPr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D6763723-4934-4F45-8EFF-0F14904D43D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Bhavana\Desktop\eumind2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39" y="1828800"/>
            <a:ext cx="9140461" cy="5334000"/>
          </a:xfrm>
          <a:prstGeom prst="rect">
            <a:avLst/>
          </a:prstGeom>
          <a:noFill/>
        </p:spPr>
      </p:pic>
      <p:sp>
        <p:nvSpPr>
          <p:cNvPr id="11" name="Regular Pentagon 10"/>
          <p:cNvSpPr/>
          <p:nvPr/>
        </p:nvSpPr>
        <p:spPr>
          <a:xfrm>
            <a:off x="1143000" y="0"/>
            <a:ext cx="6172200" cy="3276600"/>
          </a:xfrm>
          <a:prstGeom prst="pentagon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981200" y="914400"/>
            <a:ext cx="4432624" cy="1754326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0800000" scaled="0"/>
          </a:gra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PHENOMENAL</a:t>
            </a:r>
          </a:p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PENTAGON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2455093"/>
            <a:ext cx="6019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Action Plan</a:t>
            </a:r>
            <a:endParaRPr lang="en-GB" sz="8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2805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2000">
              <a:srgbClr val="FFFF00">
                <a:alpha val="77000"/>
              </a:srgbClr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94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2000" y="1905000"/>
            <a:ext cx="7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0" y="1676400"/>
            <a:ext cx="4876800" cy="378565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The Leader  </a:t>
            </a:r>
          </a:p>
          <a:p>
            <a:endParaRPr lang="en-US" sz="4000" dirty="0">
              <a:solidFill>
                <a:srgbClr val="FFFF00"/>
              </a:solidFill>
            </a:endParaRPr>
          </a:p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Also the chief editor of this group.  He will direct the work and do the final changes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76400"/>
            <a:ext cx="3581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066800" y="381000"/>
            <a:ext cx="6705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Aryan </a:t>
            </a:r>
            <a:r>
              <a:rPr lang="en-US" sz="54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Karkera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havana\Desktop\cloud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3075" name="Picture 3" descr="C:\Users\Bhavana\Desktop\DSC_0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00200"/>
            <a:ext cx="4267200" cy="3505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495800" y="1600200"/>
            <a:ext cx="4191000" cy="3693319"/>
          </a:xfrm>
          <a:prstGeom prst="rect">
            <a:avLst/>
          </a:prstGeom>
          <a:solidFill>
            <a:schemeClr val="tx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n>
                  <a:gradFill flip="none" rotWithShape="1">
                    <a:gsLst>
                      <a:gs pos="66000">
                        <a:schemeClr val="accent1">
                          <a:lumMod val="75000"/>
                        </a:schemeClr>
                      </a:gs>
                      <a:gs pos="13000">
                        <a:srgbClr val="FFA800"/>
                      </a:gs>
                      <a:gs pos="28000">
                        <a:srgbClr val="825600"/>
                      </a:gs>
                      <a:gs pos="42999">
                        <a:srgbClr val="FFA800"/>
                      </a:gs>
                      <a:gs pos="58000">
                        <a:srgbClr val="825600"/>
                      </a:gs>
                      <a:gs pos="72000">
                        <a:srgbClr val="FFA800"/>
                      </a:gs>
                      <a:gs pos="87000">
                        <a:srgbClr val="825600"/>
                      </a:gs>
                      <a:gs pos="100000">
                        <a:srgbClr val="FFA800"/>
                      </a:gs>
                    </a:gsLst>
                    <a:lin ang="9000000" scaled="0"/>
                    <a:tileRect r="-100000" b="-100000"/>
                  </a:gradFill>
                </a:ln>
                <a:solidFill>
                  <a:srgbClr val="FFFF00"/>
                </a:solidFill>
              </a:rPr>
              <a:t>The editor</a:t>
            </a:r>
          </a:p>
          <a:p>
            <a:endParaRPr lang="en-US" sz="3600" dirty="0" smtClean="0">
              <a:ln>
                <a:gradFill flip="none" rotWithShape="1">
                  <a:gsLst>
                    <a:gs pos="66000">
                      <a:schemeClr val="accent1">
                        <a:lumMod val="75000"/>
                      </a:schemeClr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9000000" scaled="0"/>
                  <a:tileRect r="-100000" b="-100000"/>
                </a:gradFill>
              </a:ln>
              <a:solidFill>
                <a:srgbClr val="FFFF00"/>
              </a:solidFill>
            </a:endParaRPr>
          </a:p>
          <a:p>
            <a:pPr algn="ctr"/>
            <a:r>
              <a:rPr lang="en-US" sz="3600" dirty="0" smtClean="0">
                <a:ln>
                  <a:gradFill flip="none" rotWithShape="1">
                    <a:gsLst>
                      <a:gs pos="66000">
                        <a:schemeClr val="accent1">
                          <a:lumMod val="75000"/>
                        </a:schemeClr>
                      </a:gs>
                      <a:gs pos="13000">
                        <a:srgbClr val="FFA800"/>
                      </a:gs>
                      <a:gs pos="28000">
                        <a:srgbClr val="825600"/>
                      </a:gs>
                      <a:gs pos="42999">
                        <a:srgbClr val="FFA800"/>
                      </a:gs>
                      <a:gs pos="58000">
                        <a:srgbClr val="825600"/>
                      </a:gs>
                      <a:gs pos="72000">
                        <a:srgbClr val="FFA800"/>
                      </a:gs>
                      <a:gs pos="87000">
                        <a:srgbClr val="825600"/>
                      </a:gs>
                      <a:gs pos="100000">
                        <a:srgbClr val="FFA800"/>
                      </a:gs>
                    </a:gsLst>
                    <a:lin ang="9000000" scaled="0"/>
                    <a:tileRect r="-100000" b="-100000"/>
                  </a:gradFill>
                </a:ln>
                <a:solidFill>
                  <a:srgbClr val="FFFF00"/>
                </a:solidFill>
              </a:rPr>
              <a:t>He will edit the information and pass  it to the leader for final touches.</a:t>
            </a:r>
            <a:endParaRPr lang="en-US" sz="3600" dirty="0">
              <a:ln>
                <a:gradFill flip="none" rotWithShape="1">
                  <a:gsLst>
                    <a:gs pos="66000">
                      <a:schemeClr val="accent1">
                        <a:lumMod val="75000"/>
                      </a:schemeClr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9000000" scaled="0"/>
                  <a:tileRect r="-100000" b="-100000"/>
                </a:gradFill>
              </a:ln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304800"/>
            <a:ext cx="8229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chemeClr val="accent3"/>
                </a:solidFill>
                <a:effectLst/>
              </a:rPr>
              <a:t>Yash</a:t>
            </a:r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 Seth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Bhavana\Desktop\cloud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9832" cy="6858000"/>
          </a:xfrm>
          <a:prstGeom prst="rect">
            <a:avLst/>
          </a:prstGeom>
          <a:noFill/>
        </p:spPr>
      </p:pic>
      <p:pic>
        <p:nvPicPr>
          <p:cNvPr id="6146" name="Picture 2" descr="C:\Users\Bhavana\Desktop\DSC_0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752600"/>
            <a:ext cx="3810000" cy="3429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343400" y="1905000"/>
            <a:ext cx="4419600" cy="3139321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n>
                  <a:gradFill>
                    <a:gsLst>
                      <a:gs pos="42000">
                        <a:schemeClr val="bg1"/>
                      </a:gs>
                      <a:gs pos="45000">
                        <a:srgbClr val="FF7A00"/>
                      </a:gs>
                      <a:gs pos="70000">
                        <a:srgbClr val="FF0300"/>
                      </a:gs>
                      <a:gs pos="100000">
                        <a:srgbClr val="4D0808"/>
                      </a:gs>
                    </a:gsLst>
                    <a:lin ang="5400000" scaled="0"/>
                  </a:gradFill>
                </a:ln>
                <a:solidFill>
                  <a:srgbClr val="FF0000"/>
                </a:solidFill>
              </a:rPr>
              <a:t>The interviewer</a:t>
            </a:r>
          </a:p>
          <a:p>
            <a:endParaRPr lang="en-US" sz="3600" dirty="0" smtClean="0">
              <a:ln>
                <a:gradFill>
                  <a:gsLst>
                    <a:gs pos="42000">
                      <a:schemeClr val="bg1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</a:ln>
              <a:solidFill>
                <a:srgbClr val="FF0000"/>
              </a:solidFill>
            </a:endParaRPr>
          </a:p>
          <a:p>
            <a:pPr algn="ctr"/>
            <a:r>
              <a:rPr lang="en-US" sz="3600" dirty="0" smtClean="0">
                <a:ln>
                  <a:gradFill>
                    <a:gsLst>
                      <a:gs pos="42000">
                        <a:schemeClr val="bg1"/>
                      </a:gs>
                      <a:gs pos="45000">
                        <a:srgbClr val="FF7A00"/>
                      </a:gs>
                      <a:gs pos="70000">
                        <a:srgbClr val="FF0300"/>
                      </a:gs>
                      <a:gs pos="100000">
                        <a:srgbClr val="4D0808"/>
                      </a:gs>
                    </a:gsLst>
                    <a:lin ang="5400000" scaled="0"/>
                  </a:gradFill>
                </a:ln>
                <a:solidFill>
                  <a:srgbClr val="FF0000"/>
                </a:solidFill>
              </a:rPr>
              <a:t>He will interview the people and gather information</a:t>
            </a:r>
            <a:endParaRPr lang="en-US" sz="3600" dirty="0">
              <a:ln>
                <a:gradFill>
                  <a:gsLst>
                    <a:gs pos="42000">
                      <a:schemeClr val="bg1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</a:ln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228600"/>
            <a:ext cx="8534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Pratyush</a:t>
            </a:r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Rajgor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Bhavana\Desktop\cloud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855" y="-28778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48200" y="1905000"/>
            <a:ext cx="4191000" cy="3662541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>
                  <a:gradFill>
                    <a:gsLst>
                      <a:gs pos="38000">
                        <a:srgbClr val="FFFF00"/>
                      </a:gs>
                      <a:gs pos="45000">
                        <a:srgbClr val="FF7A00"/>
                      </a:gs>
                      <a:gs pos="70000">
                        <a:srgbClr val="FF0300"/>
                      </a:gs>
                      <a:gs pos="100000">
                        <a:srgbClr val="4D0808"/>
                      </a:gs>
                    </a:gsLst>
                    <a:lin ang="5400000" scaled="0"/>
                  </a:gradFill>
                </a:ln>
              </a:rPr>
              <a:t>The Videographer</a:t>
            </a:r>
          </a:p>
          <a:p>
            <a:pPr algn="ctr"/>
            <a:endParaRPr lang="en-US" sz="3600" dirty="0" smtClean="0">
              <a:ln>
                <a:gradFill>
                  <a:gsLst>
                    <a:gs pos="38000">
                      <a:srgbClr val="FFFF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</a:ln>
            </a:endParaRPr>
          </a:p>
          <a:p>
            <a:pPr algn="ctr"/>
            <a:r>
              <a:rPr lang="en-US" sz="3600" dirty="0" smtClean="0">
                <a:ln>
                  <a:gradFill>
                    <a:gsLst>
                      <a:gs pos="38000">
                        <a:srgbClr val="FFFF00"/>
                      </a:gs>
                      <a:gs pos="45000">
                        <a:srgbClr val="FF7A00"/>
                      </a:gs>
                      <a:gs pos="70000">
                        <a:srgbClr val="FF0300"/>
                      </a:gs>
                      <a:gs pos="100000">
                        <a:srgbClr val="4D0808"/>
                      </a:gs>
                    </a:gsLst>
                    <a:lin ang="5400000" scaled="0"/>
                  </a:gradFill>
                </a:ln>
              </a:rPr>
              <a:t>He will take videos and accompany the interviewer.</a:t>
            </a:r>
            <a:endParaRPr lang="en-US" sz="3600" dirty="0">
              <a:ln>
                <a:gradFill>
                  <a:gsLst>
                    <a:gs pos="38000">
                      <a:srgbClr val="FFFF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</a:ln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304800"/>
            <a:ext cx="8305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Jimit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Shah 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G:\Jimi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1828800"/>
            <a:ext cx="4611511" cy="32766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Bhavana\Desktop\cloud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4098" name="Picture 2" descr="C:\Users\Bhavana\Desktop\DSC_0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860416"/>
            <a:ext cx="3886200" cy="258391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0" y="1828800"/>
            <a:ext cx="3657600" cy="4216539"/>
          </a:xfrm>
          <a:prstGeom prst="rect">
            <a:avLst/>
          </a:prstGeom>
          <a:gradFill>
            <a:gsLst>
              <a:gs pos="38000">
                <a:srgbClr val="FFFF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>
                  <a:gradFill>
                    <a:gsLst>
                      <a:gs pos="0">
                        <a:srgbClr val="00B0F0"/>
                      </a:gs>
                      <a:gs pos="25000">
                        <a:srgbClr val="21D6E0"/>
                      </a:gs>
                      <a:gs pos="75000">
                        <a:srgbClr val="0087E6"/>
                      </a:gs>
                      <a:gs pos="100000">
                        <a:srgbClr val="005CBF"/>
                      </a:gs>
                    </a:gsLst>
                    <a:lin ang="5400000" scaled="0"/>
                  </a:gradFill>
                </a:ln>
              </a:rPr>
              <a:t>The Photographer</a:t>
            </a:r>
          </a:p>
          <a:p>
            <a:pPr algn="ctr"/>
            <a:endParaRPr lang="en-US" sz="3600" dirty="0" smtClean="0">
              <a:ln>
                <a:gradFill>
                  <a:gsLst>
                    <a:gs pos="0">
                      <a:srgbClr val="00B0F0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</a:ln>
            </a:endParaRPr>
          </a:p>
          <a:p>
            <a:pPr algn="ctr"/>
            <a:r>
              <a:rPr lang="en-US" sz="3600" dirty="0" smtClean="0">
                <a:ln>
                  <a:gradFill>
                    <a:gsLst>
                      <a:gs pos="0">
                        <a:srgbClr val="00B0F0"/>
                      </a:gs>
                      <a:gs pos="25000">
                        <a:srgbClr val="21D6E0"/>
                      </a:gs>
                      <a:gs pos="75000">
                        <a:srgbClr val="0087E6"/>
                      </a:gs>
                      <a:gs pos="100000">
                        <a:srgbClr val="005CBF"/>
                      </a:gs>
                    </a:gsLst>
                    <a:lin ang="5400000" scaled="0"/>
                  </a:gradFill>
                </a:ln>
              </a:rPr>
              <a:t>He will click photographs and edit those photos to perfection</a:t>
            </a:r>
            <a:endParaRPr lang="en-US" sz="3600" dirty="0">
              <a:ln>
                <a:gradFill>
                  <a:gsLst>
                    <a:gs pos="0">
                      <a:srgbClr val="00B0F0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</a:ln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457200"/>
            <a:ext cx="7696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Ayush</a:t>
            </a:r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54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Parab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112</TotalTime>
  <Words>84</Words>
  <Application>Microsoft Office PowerPoint</Application>
  <PresentationFormat>On-screen Show (4:3)</PresentationFormat>
  <Paragraphs>23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BlackTie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Bhavana</dc:creator>
  <cp:lastModifiedBy>Edurite</cp:lastModifiedBy>
  <cp:revision>15</cp:revision>
  <dcterms:created xsi:type="dcterms:W3CDTF">2015-08-17T15:26:57Z</dcterms:created>
  <dcterms:modified xsi:type="dcterms:W3CDTF">2015-08-20T16:29:36Z</dcterms:modified>
</cp:coreProperties>
</file>